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B998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4660"/>
  </p:normalViewPr>
  <p:slideViewPr>
    <p:cSldViewPr>
      <p:cViewPr varScale="1">
        <p:scale>
          <a:sx n="104" d="100"/>
          <a:sy n="104" d="100"/>
        </p:scale>
        <p:origin x="216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3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0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0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7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4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3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7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2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5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25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5742B-3103-43C9-A8FC-7D0315A041E2}" type="datetimeFigureOut">
              <a:rPr lang="en-US" smtClean="0"/>
              <a:t>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44ED8-44A1-4DB6-B3D6-A8E12CC999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3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hyperlink" Target="http://www.purdue.edu/NISO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ackground-text.png"/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61106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62600" y="0"/>
            <a:ext cx="3581400" cy="6096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621539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NISO@PURDUE.EDU  </a:t>
            </a:r>
            <a:r>
              <a:rPr lang="en-US" sz="2800" dirty="0">
                <a:solidFill>
                  <a:schemeClr val="bg1"/>
                </a:solidFill>
              </a:rPr>
              <a:t>|</a:t>
            </a:r>
            <a:r>
              <a:rPr lang="en-US" sz="2800" dirty="0">
                <a:solidFill>
                  <a:schemeClr val="bg1"/>
                </a:solidFill>
                <a:latin typeface="Impact" panose="020B0806030902050204" pitchFamily="34" charset="0"/>
              </a:rPr>
              <a:t> </a:t>
            </a:r>
            <a:r>
              <a:rPr lang="en-US" sz="2800" dirty="0">
                <a:solidFill>
                  <a:srgbClr val="B99845"/>
                </a:solidFill>
                <a:latin typeface="Impact" panose="020B0806030902050204" pitchFamily="34" charset="0"/>
              </a:rPr>
              <a:t>WWW.PURDUE.EDU/NISO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0844" y="2819400"/>
            <a:ext cx="1281113" cy="287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67400" y="3124200"/>
            <a:ext cx="3048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B99845"/>
                </a:solidFill>
                <a:latin typeface="Impact" panose="020B0806030902050204" pitchFamily="34" charset="0"/>
              </a:rPr>
              <a:t>FEB. 20-24</a:t>
            </a:r>
          </a:p>
          <a:p>
            <a:r>
              <a:rPr lang="en-US" sz="1700" dirty="0">
                <a:solidFill>
                  <a:schemeClr val="bg1"/>
                </a:solidFill>
              </a:rPr>
              <a:t>Juniors begin applications now for a Fulbright U.S. Student Program grant after graduation in one of 140+ countries. Seniors look ahead a year to 2024-25. Graduate students conduct thesis/dissertation research abroad. Freshmen and sophomores explore options.</a:t>
            </a:r>
          </a:p>
        </p:txBody>
      </p:sp>
      <p:pic>
        <p:nvPicPr>
          <p:cNvPr id="1029" name="Picture 5" descr="Z:\MARKETING\toolkit\logos\Honors College\official logotype\Honors-College-whi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2" y="6248606"/>
            <a:ext cx="1250158" cy="4567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4121" y="985153"/>
            <a:ext cx="5315482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u="sng" dirty="0"/>
              <a:t>Mon 2/20  	           Program Overview	            Virtual Only</a:t>
            </a:r>
            <a:endParaRPr lang="en-US" sz="1500" dirty="0"/>
          </a:p>
          <a:p>
            <a:r>
              <a:rPr lang="en-US" sz="1400" dirty="0"/>
              <a:t>2-3:30pm	Fulbright U.S. Student Program Alumni Panel	</a:t>
            </a:r>
            <a:endParaRPr lang="en-US" sz="1400" b="1" dirty="0"/>
          </a:p>
          <a:p>
            <a:pPr algn="ctr"/>
            <a:endParaRPr lang="en-US" sz="1400" b="1" dirty="0">
              <a:solidFill>
                <a:srgbClr val="000099"/>
              </a:solidFill>
            </a:endParaRPr>
          </a:p>
          <a:p>
            <a:pPr algn="ctr"/>
            <a:r>
              <a:rPr lang="en-US" sz="1400" b="1" dirty="0">
                <a:solidFill>
                  <a:srgbClr val="000099"/>
                </a:solidFill>
              </a:rPr>
              <a:t>* OFFERED IN PERSON WITH A SYNCRONOUS VIRTUAL OPTION</a:t>
            </a:r>
          </a:p>
          <a:p>
            <a:pPr algn="ctr"/>
            <a:r>
              <a:rPr lang="en-US" sz="1400" b="1" dirty="0">
                <a:solidFill>
                  <a:srgbClr val="000099"/>
                </a:solidFill>
              </a:rPr>
              <a:t>RSVP FOR LINKS: </a:t>
            </a:r>
            <a:r>
              <a:rPr lang="en-US" sz="1400" b="1" dirty="0">
                <a:solidFill>
                  <a:srgbClr val="000099"/>
                </a:solidFill>
                <a:hlinkClick r:id="rId5"/>
              </a:rPr>
              <a:t>WWW.PURDUE.EDU/NISO</a:t>
            </a:r>
            <a:r>
              <a:rPr lang="en-US" sz="1400" b="1" dirty="0">
                <a:solidFill>
                  <a:srgbClr val="000099"/>
                </a:solidFill>
              </a:rPr>
              <a:t> (CLICK BANNER)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500" b="1" u="sng" dirty="0"/>
              <a:t>Tues 2/21	           Information Sessions                             HCRS 1076</a:t>
            </a:r>
            <a:endParaRPr lang="en-US" sz="1500" dirty="0"/>
          </a:p>
          <a:p>
            <a:r>
              <a:rPr lang="en-US" sz="1400" dirty="0"/>
              <a:t>2:00pm	Fulbright for Graduate Students		</a:t>
            </a:r>
          </a:p>
          <a:p>
            <a:r>
              <a:rPr lang="en-US" sz="1400" dirty="0"/>
              <a:t>3:00pm	2024-25 English Teaching Assistant Grants*	</a:t>
            </a:r>
          </a:p>
          <a:p>
            <a:r>
              <a:rPr lang="en-US" sz="1400" dirty="0"/>
              <a:t>4:00pm	2024-25 Research and Study Grants*	</a:t>
            </a:r>
          </a:p>
          <a:p>
            <a:r>
              <a:rPr lang="en-US" sz="1400" dirty="0"/>
              <a:t> </a:t>
            </a:r>
          </a:p>
          <a:p>
            <a:r>
              <a:rPr lang="en-US" sz="1500" b="1" u="sng" dirty="0"/>
              <a:t>Wed 2/22              Information Sessions                             HCRS 1076</a:t>
            </a:r>
            <a:endParaRPr lang="en-US" sz="1400" dirty="0"/>
          </a:p>
          <a:p>
            <a:r>
              <a:rPr lang="en-US" sz="1400" dirty="0"/>
              <a:t>4:30pm	2024-25 English Teaching Assistant Grants*</a:t>
            </a:r>
          </a:p>
          <a:p>
            <a:r>
              <a:rPr lang="en-US" sz="1400" dirty="0"/>
              <a:t>5:30pm	2024-25 Research and Study Grants* </a:t>
            </a:r>
          </a:p>
          <a:p>
            <a:r>
              <a:rPr lang="en-US" sz="1400" dirty="0"/>
              <a:t>6:30pm	Fulbright for STEM majors </a:t>
            </a:r>
          </a:p>
          <a:p>
            <a:endParaRPr lang="en-US" sz="1500" b="1" u="sng" dirty="0"/>
          </a:p>
          <a:p>
            <a:r>
              <a:rPr lang="en-US" sz="1500" b="1" u="sng" dirty="0"/>
              <a:t>Thurs 2/23            Information Sessions	              HCRS 1076</a:t>
            </a:r>
          </a:p>
          <a:p>
            <a:r>
              <a:rPr lang="en-US" sz="1400" dirty="0"/>
              <a:t>12:00pm	2024-25 Research and Study Grants*</a:t>
            </a:r>
          </a:p>
          <a:p>
            <a:r>
              <a:rPr lang="en-US" sz="1400" dirty="0"/>
              <a:t>1:00pm	2024-25 English Teaching Assistant Grants*</a:t>
            </a:r>
          </a:p>
          <a:p>
            <a:r>
              <a:rPr lang="en-US" sz="1400" b="1" u="sng" dirty="0"/>
              <a:t>Thursday 2/23 			</a:t>
            </a:r>
            <a:r>
              <a:rPr lang="en-US" sz="1400" b="1" u="sng"/>
              <a:t>                    GRIS 102</a:t>
            </a:r>
            <a:endParaRPr lang="en-US" sz="1400" b="1" u="sng" dirty="0"/>
          </a:p>
          <a:p>
            <a:r>
              <a:rPr lang="en-US" sz="1400" dirty="0"/>
              <a:t>4:30pm	Fulbright for Students of the Polytechnic Institute	</a:t>
            </a:r>
          </a:p>
          <a:p>
            <a:endParaRPr lang="en-US" sz="1400" dirty="0"/>
          </a:p>
        </p:txBody>
      </p:sp>
      <p:pic>
        <p:nvPicPr>
          <p:cNvPr id="7" name="Picture 6" descr="fulbrightshield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719" y="228600"/>
            <a:ext cx="2755081" cy="24450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6BB516-86C3-473B-9DA2-F4BBE3B5D4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671" y="228600"/>
            <a:ext cx="19335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17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213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Asia</dc:creator>
  <cp:lastModifiedBy>Schirm, Veronica A</cp:lastModifiedBy>
  <cp:revision>40</cp:revision>
  <cp:lastPrinted>2017-01-26T19:12:57Z</cp:lastPrinted>
  <dcterms:created xsi:type="dcterms:W3CDTF">2014-09-15T15:35:22Z</dcterms:created>
  <dcterms:modified xsi:type="dcterms:W3CDTF">2023-02-21T18:05:20Z</dcterms:modified>
</cp:coreProperties>
</file>